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xmlns="">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112" d="100"/>
          <a:sy n="112" d="100"/>
        </p:scale>
        <p:origin x="-1584" y="-84"/>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15/12/2023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xmlns=""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xmlns=""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xmlns=""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xmlns=""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xmlns=""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xmlns=""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xmlns=""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xmlns=""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xmlns=""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xmlns=""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xmlns=""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xmlns=""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xmlns=""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xmlns=""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xmlns=""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xmlns=""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xmlns=""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254</Words>
  <Application>Microsoft Office PowerPoint</Application>
  <PresentationFormat>Affichage à l'écran (4:3)</PresentationFormat>
  <Paragraphs>109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MINISTÈRIEL</vt:lpstr>
      <vt:lpstr>Diapositive 1</vt:lpstr>
      <vt:lpstr>Diapositive 2</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Diapositive 7</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Diapositive 12</vt:lpstr>
      <vt:lpstr>Le récapitulatif des demandes doit être validé pour être enregistré.</vt:lpstr>
      <vt:lpstr>Diapositive 14</vt:lpstr>
      <vt:lpstr>Diapositive 15</vt:lpstr>
      <vt:lpstr>Diapositive 16</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secint2</cp:lastModifiedBy>
  <cp:revision>85</cp:revision>
  <dcterms:created xsi:type="dcterms:W3CDTF">2020-03-05T15:21:24Z</dcterms:created>
  <dcterms:modified xsi:type="dcterms:W3CDTF">2023-12-15T10:29:03Z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